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92B992-1EF7-4AA4-B2B5-325B60B0539B}" type="datetimeFigureOut">
              <a:rPr lang="ro-RO" smtClean="0"/>
              <a:t>13.08.2020</a:t>
            </a:fld>
            <a:endParaRPr lang="ro-RO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F74442-8B57-431D-B6D4-740CAE59FF02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068959"/>
            <a:ext cx="8458200" cy="69837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o-RO" sz="4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FIȘĂ DE DOCUMENTARE.AGENȚII PATOGENI</a:t>
            </a:r>
            <a:endParaRPr lang="ro-RO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Viruşi şi bacterii - îi învingi cu arme diferite | Boli ş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31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6108700"/>
            <a:ext cx="4139952" cy="7493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o-RO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Liceul Tehnologic  „Grigore Antipa” Bacău </a:t>
            </a:r>
          </a:p>
          <a:p>
            <a:pPr>
              <a:defRPr/>
            </a:pPr>
            <a:r>
              <a:rPr lang="ro-RO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 I -Microbiologia si igiena in industria alimentara</a:t>
            </a:r>
          </a:p>
          <a:p>
            <a:pPr>
              <a:defRPr/>
            </a:pPr>
            <a:r>
              <a:rPr lang="ro-RO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Profesor:  Sandu Manuela</a:t>
            </a:r>
          </a:p>
          <a:p>
            <a:pPr>
              <a:defRPr/>
            </a:pPr>
            <a:r>
              <a:rPr lang="ro-RO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Clasa: a X-a </a:t>
            </a:r>
          </a:p>
        </p:txBody>
      </p:sp>
    </p:spTree>
    <p:extLst>
      <p:ext uri="{BB962C8B-B14F-4D97-AF65-F5344CB8AC3E}">
        <p14:creationId xmlns:p14="http://schemas.microsoft.com/office/powerpoint/2010/main" val="9560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575"/>
              </a:spcAft>
            </a:pPr>
            <a:r>
              <a:rPr lang="ro-RO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Agenții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patogeni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(virusuri, microbi,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paraziți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sunt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prezenți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in mediul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inconjurător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permanent,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ți 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sunt responsabili de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apariția 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bolilor 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infecțioase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 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Este 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important de retinut ca doar acele microorganisme care pot duce la declansarea unor afectiuni, la nivelul organismului uman, poarta numele de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agenti patogeni.</a:t>
            </a:r>
            <a:r>
              <a:rPr lang="ro-RO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Acestia sunt specializati in infectarea tesuturilor umane, unde se si reproduc, ducand la aparitia simptomelor de boala</a:t>
            </a:r>
            <a:r>
              <a:rPr lang="ro-RO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4" name="Picture 3" descr="https://destepti.ro/wp-content/uploads/2012/05/Diferiti-virus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35292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57633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Maladiile infectioase pot sa apara sporadic (numai la unii indivizi, al caror sistem imunitar este slabit), epidemic (sunt afectate mai multe persoane, intr-un timp si un spatiu geografic bine delimitate), sau ca pandemii (sunt afectate foarte multe persoane, din mai multe spatii geografice, pe termen nedefinit).</a:t>
            </a:r>
          </a:p>
        </p:txBody>
      </p:sp>
    </p:spTree>
    <p:extLst>
      <p:ext uri="{BB962C8B-B14F-4D97-AF65-F5344CB8AC3E}">
        <p14:creationId xmlns:p14="http://schemas.microsoft.com/office/powerpoint/2010/main" val="40783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o-RO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În secolul al XX-lea, trei pandemii de gripa, dintre care “gripa spaniola” din 1918, a fost cea mai periculoasa, ucigand, in mai putin de jumatate de an, peste 20 de milioane de oameni.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istoria umanitatii, nenumarate epidemii/pandemii au avut consecinte dramatice: “Moartea neagra” (ciuma bubonica), provocata de o bacterie – Yersinia pestis – in secolul al XIV-lea, a afectat Asia si Europa, o treime din populatia celor doua continente gasindu-si sfarsitul, sase epidemii de holera, in secolul al XIX-lea, au fost devastatoare pentru populatia tuturor continentelor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Exista, din nefericire, foarte multe posibilitati, prin care aceste microorganisme daunatoare se pot transmite: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transmiterea prin intermediul picaturilor Pfluger </a:t>
            </a:r>
            <a:r>
              <a:rPr lang="ro-RO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in momentul in care tusesti sau stranuti, fara sa-ti acoperi nasul si gura, nenumarate picaturi, aproape invizibile ochiului uman, sunt transmise in aer. Afectiuni ca virusul gripal, tuberculoza si chiar simpla raceala sunt transmise in acest fel;</a:t>
            </a:r>
            <a:endParaRPr lang="ro-RO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o-RO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o-RO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o-RO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transmiterea </a:t>
            </a:r>
            <a:r>
              <a:rPr lang="ro-RO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directa a agentilor patogeni </a:t>
            </a:r>
            <a:r>
              <a:rPr lang="ro-RO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anumite afectiuni pot fi transmise prin contactul direct cu pielea infectata, asa cum se intampla in cazul unor boli cu transmitere sexuala (ca herpesul genital sau diverse micoze);</a:t>
            </a:r>
          </a:p>
          <a:p>
            <a:pPr algn="just">
              <a:buBlip>
                <a:blip r:embed="rId2"/>
              </a:buBlip>
            </a:pPr>
            <a:r>
              <a:rPr lang="ro-RO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transmiterea </a:t>
            </a:r>
            <a:r>
              <a:rPr lang="ro-RO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 intermediul mancarurilor contaminate </a:t>
            </a:r>
            <a:r>
              <a:rPr lang="ro-RO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in momentul in care consumi mancare cruda sau insuficient gatita, te poti contamina cu </a:t>
            </a:r>
            <a:r>
              <a:rPr lang="ro-RO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Salmonella;</a:t>
            </a:r>
          </a:p>
          <a:p>
            <a:endParaRPr lang="ro-RO" dirty="0"/>
          </a:p>
        </p:txBody>
      </p:sp>
      <p:sp>
        <p:nvSpPr>
          <p:cNvPr id="2" name="Rectangle 1"/>
          <p:cNvSpPr/>
          <p:nvPr/>
        </p:nvSpPr>
        <p:spPr>
          <a:xfrm>
            <a:off x="251520" y="2652008"/>
            <a:ext cx="8964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o-RO" sz="2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transmiterea prin intermediul fluidelor corporale</a:t>
            </a:r>
            <a:r>
              <a:rPr lang="ro-RO" sz="22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– </a:t>
            </a:r>
            <a:r>
              <a:rPr lang="ro-RO" sz="2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agentii patogeni pot patrunde in organism prin intermediul fluidelor corporale, asa cum este sangele,  sau prin intermediul taieturilor si al zgarieturilor sangerande, dar si prin locul de patrundere a acelor medicale. Aceasta este calea de transmitere a afectiunilor precum hepatita si virusul HIV</a:t>
            </a:r>
            <a:r>
              <a:rPr lang="ro-RO" sz="2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lvl="0" algn="just">
              <a:buBlip>
                <a:blip r:embed="rId2"/>
              </a:buBlip>
            </a:pPr>
            <a:r>
              <a:rPr lang="ro-RO" sz="2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transmiterea prin intermediul vectorilor</a:t>
            </a:r>
            <a:r>
              <a:rPr lang="ro-RO" sz="22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– </a:t>
            </a:r>
            <a:r>
              <a:rPr lang="ro-RO" sz="2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 vector este reprezentat, de exemplu, de un animal care raspandeste boala de la o “gazda” la alta, fara ca el sa fie afectat. Cei mai importanti vectori sunt tantarii (care pot transmite malaria) si mustele de casa (pot transmite dizenteria);</a:t>
            </a:r>
          </a:p>
          <a:p>
            <a:pPr algn="just">
              <a:buBlip>
                <a:blip r:embed="rId2"/>
              </a:buBlip>
            </a:pPr>
            <a:endParaRPr lang="ro-RO" sz="22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328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10</cp:revision>
  <dcterms:created xsi:type="dcterms:W3CDTF">2020-05-12T20:20:40Z</dcterms:created>
  <dcterms:modified xsi:type="dcterms:W3CDTF">2020-08-13T07:40:53Z</dcterms:modified>
</cp:coreProperties>
</file>